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8713" y="9114124"/>
            <a:ext cx="355848" cy="371326"/>
          </a:xfrm>
          <a:prstGeom prst="rect">
            <a:avLst/>
          </a:prstGeom>
        </p:spPr>
        <p:txBody>
          <a:bodyPr lIns="65012" tIns="65012" rIns="65012" bIns="65012" anchor="ctr"/>
          <a:lstStyle>
            <a:lvl1pPr algn="r" defTabSz="1298222">
              <a:defRPr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roeso i’r…"/>
          <p:cNvSpPr txBox="1"/>
          <p:nvPr/>
        </p:nvSpPr>
        <p:spPr>
          <a:xfrm>
            <a:off x="2800350" y="-4772025"/>
            <a:ext cx="7892338" cy="444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Croeso i’r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Gwasanaeth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Nadolig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roeso i’r…"/>
          <p:cNvSpPr txBox="1"/>
          <p:nvPr/>
        </p:nvSpPr>
        <p:spPr>
          <a:xfrm>
            <a:off x="1101708" y="1058333"/>
            <a:ext cx="7892338" cy="444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Croeso i’r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Gwasanaeth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Carolau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roeso i chi…"/>
          <p:cNvSpPr txBox="1"/>
          <p:nvPr/>
        </p:nvSpPr>
        <p:spPr>
          <a:xfrm>
            <a:off x="545525" y="1636723"/>
            <a:ext cx="11866041" cy="5950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Croeso i chi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aros am fins pei </a:t>
            </a:r>
          </a:p>
          <a:p>
            <a:pPr algn="l">
              <a:defRPr sz="9500">
                <a:latin typeface="Helvetica"/>
                <a:ea typeface="Helvetica"/>
                <a:cs typeface="Helvetica"/>
                <a:sym typeface="Helvetica"/>
              </a:defRPr>
            </a:pPr>
            <a:r>
              <a:t>ar ddiwedd y gwasanaeth!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ras ein Harglwydd Iesu Grist,…"/>
          <p:cNvSpPr txBox="1"/>
          <p:nvPr/>
        </p:nvSpPr>
        <p:spPr>
          <a:xfrm>
            <a:off x="661441" y="859367"/>
            <a:ext cx="10372968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Gras ein Harglwydd Iesu Grist, 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a chariad Duw, 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a chymdeithas yr Ysbryd Glân,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A fo gyda ni oll,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O’r awr hon a hyd byth.</a:t>
            </a:r>
          </a:p>
          <a:p>
            <a:pPr algn="l" defTabSz="457200">
              <a:defRPr sz="5700" b="0">
                <a:uFill>
                  <a:solidFill>
                    <a:srgbClr val="00000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Amen.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! deuwch, ffyddloniaid,…"/>
          <p:cNvSpPr txBox="1"/>
          <p:nvPr/>
        </p:nvSpPr>
        <p:spPr>
          <a:xfrm>
            <a:off x="966241" y="711200"/>
            <a:ext cx="8445328" cy="833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O! deuwch, ffyddloniaid,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oll dan orfoleddu,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O! deuwch, O! deuwch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i Fethlehem dref: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Wele, fe anwyd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Brenin yr angylion: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O! deuwch ac addolwn,</a:t>
            </a:r>
          </a:p>
          <a:p>
            <a:pPr algn="l">
              <a:defRPr sz="6000" b="0">
                <a:latin typeface="Helvetica"/>
                <a:ea typeface="Helvetica"/>
                <a:cs typeface="Helvetica"/>
                <a:sym typeface="Helvetica"/>
              </a:defRPr>
            </a:pPr>
            <a:r>
              <a:t>Grist o'r nef!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6</cp:revision>
  <dcterms:modified xsi:type="dcterms:W3CDTF">2019-11-07T14:18:09Z</dcterms:modified>
</cp:coreProperties>
</file>