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99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03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0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2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3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6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1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75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62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A002-77C8-4F7D-8A2A-D5075074BDA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BC0C-40D6-4EF2-9E8E-E513F088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69AB201-2E7C-4D74-9DBD-D917B1CB7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348" y="2364509"/>
            <a:ext cx="6464651" cy="36359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A34A10-CF1A-4FB2-BB78-2133190BD1EC}"/>
              </a:ext>
            </a:extLst>
          </p:cNvPr>
          <p:cNvSpPr txBox="1"/>
          <p:nvPr/>
        </p:nvSpPr>
        <p:spPr>
          <a:xfrm>
            <a:off x="221672" y="471055"/>
            <a:ext cx="6262255" cy="6405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Cymaint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wnaeth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Duw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garu'r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wnaeth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anfon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unig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Fab. </a:t>
            </a:r>
            <a:endParaRPr lang="en-GB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Pwy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bynnag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sy'n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credu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Iesu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Grist </a:t>
            </a:r>
            <a:endParaRPr lang="en-GB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caiff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fyw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efo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Duw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GB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byth</a:t>
            </a: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Ioan</a:t>
            </a:r>
            <a:r>
              <a:rPr lang="en-GB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tri, </a:t>
            </a:r>
            <a:r>
              <a:rPr lang="en-GB" sz="28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undeg</a:t>
            </a:r>
            <a:r>
              <a:rPr lang="en-GB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chwech</a:t>
            </a:r>
            <a:r>
              <a:rPr lang="en-GB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GB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Ioan</a:t>
            </a:r>
            <a:r>
              <a:rPr lang="en-GB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tri, </a:t>
            </a:r>
            <a:r>
              <a:rPr lang="en-GB" sz="28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undeg</a:t>
            </a:r>
            <a:r>
              <a:rPr lang="en-GB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chwech</a:t>
            </a:r>
            <a:r>
              <a:rPr lang="en-GB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Hawlfraint</a:t>
            </a:r>
            <a:r>
              <a:rPr lang="en-GB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 Andy Hughes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Hughes</dc:creator>
  <cp:lastModifiedBy>Andy Hughes</cp:lastModifiedBy>
  <cp:revision>2</cp:revision>
  <dcterms:created xsi:type="dcterms:W3CDTF">2020-12-31T17:49:11Z</dcterms:created>
  <dcterms:modified xsi:type="dcterms:W3CDTF">2020-12-31T17:52:52Z</dcterms:modified>
</cp:coreProperties>
</file>