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408" r:id="rId2"/>
    <p:sldId id="240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DB89-8383-41DB-B634-73E4E6380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0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D86C-9754-471C-93CC-E22D28094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6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D1F6-3754-4A3E-8706-9C151691A3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4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F758-76F3-41DC-AADB-675AC52DA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28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E85E-C94F-4602-A6F4-6770351EC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46A1-0AD8-4A2B-885C-90B983D958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E5AF-E6E0-4E25-8AAF-62278C7C5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8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1702-0CCA-4E07-B36C-66AE785D42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3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82C2-1EA7-4A95-A288-D106201D0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C7B0-5693-46F0-B476-76A26AF09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41229-7396-44EC-BA5B-8A2F9799C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E2FDB-3F65-4680-8722-0E5333D09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7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1AA3-D295-49FD-9308-960548324C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1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97A0B82-A6F3-4332-9F86-13F5263A43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28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sunset, sun&#10;&#10;Description automatically generated">
            <a:extLst>
              <a:ext uri="{FF2B5EF4-FFF2-40B4-BE49-F238E27FC236}">
                <a16:creationId xmlns:a16="http://schemas.microsoft.com/office/drawing/2014/main" id="{695F5C26-93C8-44D1-A57B-1C6BFB0EB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" y="0"/>
            <a:ext cx="912681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8F86C9-7A94-49C5-951E-D5E9F8048918}"/>
              </a:ext>
            </a:extLst>
          </p:cNvPr>
          <p:cNvSpPr txBox="1"/>
          <p:nvPr/>
        </p:nvSpPr>
        <p:spPr>
          <a:xfrm>
            <a:off x="8594" y="188640"/>
            <a:ext cx="9126812" cy="499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Dyma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eiriau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Harglwydd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Duw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"Mae gen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gynllun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llawn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bendithion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cynllun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llawn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daioni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heddwch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bob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dydd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yw’n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gynllun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gosbi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fydd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dim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niwed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dyfodol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llawn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gobaith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chi.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4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sunset, sun&#10;&#10;Description automatically generated">
            <a:extLst>
              <a:ext uri="{FF2B5EF4-FFF2-40B4-BE49-F238E27FC236}">
                <a16:creationId xmlns:a16="http://schemas.microsoft.com/office/drawing/2014/main" id="{695F5C26-93C8-44D1-A57B-1C6BFB0EB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" y="0"/>
            <a:ext cx="912681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8F86C9-7A94-49C5-951E-D5E9F8048918}"/>
              </a:ext>
            </a:extLst>
          </p:cNvPr>
          <p:cNvSpPr txBox="1"/>
          <p:nvPr/>
        </p:nvSpPr>
        <p:spPr>
          <a:xfrm>
            <a:off x="28384" y="188640"/>
            <a:ext cx="9126812" cy="721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Byddwch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galw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arna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i'n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gwrando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chwiliwch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amdanaf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byddwch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</a:t>
            </a:r>
            <a:r>
              <a:rPr lang="en-GB" sz="3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ffeindio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mhlant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annwyl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rhowch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eich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calonnau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i'n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gadael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ddod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mi.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mhlant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annwyl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dewch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ataf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Hawlfraint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 Andy Hughes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19411"/>
      </p:ext>
    </p:extLst>
  </p:cSld>
  <p:clrMapOvr>
    <a:masterClrMapping/>
  </p:clrMapOvr>
</p:sld>
</file>

<file path=ppt/theme/theme1.xml><?xml version="1.0" encoding="utf-8"?>
<a:theme xmlns:a="http://schemas.openxmlformats.org/drawingml/2006/main" name="Twinkle">
  <a:themeElements>
    <a:clrScheme name="Twinkl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wink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lsh Welsh SILSophiaL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lsh Welsh SILSophiaL" pitchFamily="2" charset="0"/>
          </a:defRPr>
        </a:defPPr>
      </a:lstStyle>
    </a:lnDef>
  </a:objectDefaults>
  <a:extraClrSchemeLst>
    <a:extraClrScheme>
      <a:clrScheme name="Twink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105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Twinkle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Hughes</dc:creator>
  <cp:lastModifiedBy>Andy Hughes</cp:lastModifiedBy>
  <cp:revision>3</cp:revision>
  <dcterms:created xsi:type="dcterms:W3CDTF">2021-01-23T16:25:44Z</dcterms:created>
  <dcterms:modified xsi:type="dcterms:W3CDTF">2021-01-23T17:44:09Z</dcterms:modified>
</cp:coreProperties>
</file>