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411" r:id="rId2"/>
    <p:sldId id="2410" r:id="rId3"/>
    <p:sldId id="2414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4DB89-8383-41DB-B634-73E4E6380D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870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AD86C-9754-471C-93CC-E22D280946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844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D1F6-3754-4A3E-8706-9C151691A3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682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2F758-76F3-41DC-AADB-675AC52DA5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33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DE85E-C94F-4602-A6F4-6770351EC8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186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A46A1-0AD8-4A2B-885C-90B983D958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4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EE5AF-E6E0-4E25-8AAF-62278C7C50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871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51702-0CCA-4E07-B36C-66AE785D42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39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282C2-1EA7-4A95-A288-D106201D03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402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AC7B0-5693-46F0-B476-76A26AF091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80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41229-7396-44EC-BA5B-8A2F9799C1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35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E2FDB-3F65-4680-8722-0E5333D09E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017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91AA3-D295-49FD-9308-960548324C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86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97A0B82-A6F3-4332-9F86-13F5263A43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692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wall, indoor, dark&#10;&#10;Description automatically generated">
            <a:extLst>
              <a:ext uri="{FF2B5EF4-FFF2-40B4-BE49-F238E27FC236}">
                <a16:creationId xmlns:a16="http://schemas.microsoft.com/office/drawing/2014/main" id="{F37C52B4-26A8-4939-BF00-8147401669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B6818C-4C9C-41BA-A33C-93B112A4703C}"/>
              </a:ext>
            </a:extLst>
          </p:cNvPr>
          <p:cNvSpPr txBox="1"/>
          <p:nvPr/>
        </p:nvSpPr>
        <p:spPr>
          <a:xfrm>
            <a:off x="323528" y="404664"/>
            <a:ext cx="7920880" cy="502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sydd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wedi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gwneud y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cyfan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Moliant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Iôr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Does dim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i’w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ychwanegu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Moliant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Iôr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Wnest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ddim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aros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bod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ni’n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berffaith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Nac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hyd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oed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eitha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 da;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Rhoddaist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dros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bechaduriaid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Moliant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Iôr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978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wall, indoor, dark&#10;&#10;Description automatically generated">
            <a:extLst>
              <a:ext uri="{FF2B5EF4-FFF2-40B4-BE49-F238E27FC236}">
                <a16:creationId xmlns:a16="http://schemas.microsoft.com/office/drawing/2014/main" id="{F37C52B4-26A8-4939-BF00-8147401669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B6818C-4C9C-41BA-A33C-93B112A4703C}"/>
              </a:ext>
            </a:extLst>
          </p:cNvPr>
          <p:cNvSpPr txBox="1"/>
          <p:nvPr/>
        </p:nvSpPr>
        <p:spPr>
          <a:xfrm>
            <a:off x="323528" y="404664"/>
            <a:ext cx="7920880" cy="3337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fydd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nerth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groes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pallu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aiff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effaith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fyth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hen;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Cymraist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cymraist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nghosb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Fydd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fyth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ben.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863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wall, indoor, dark&#10;&#10;Description automatically generated">
            <a:extLst>
              <a:ext uri="{FF2B5EF4-FFF2-40B4-BE49-F238E27FC236}">
                <a16:creationId xmlns:a16="http://schemas.microsoft.com/office/drawing/2014/main" id="{F37C52B4-26A8-4939-BF00-8147401669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B6818C-4C9C-41BA-A33C-93B112A4703C}"/>
              </a:ext>
            </a:extLst>
          </p:cNvPr>
          <p:cNvSpPr txBox="1"/>
          <p:nvPr/>
        </p:nvSpPr>
        <p:spPr>
          <a:xfrm>
            <a:off x="323528" y="635414"/>
            <a:ext cx="7920880" cy="5956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Sanctaidd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sanctaidd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Gwaredwr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oesol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Daw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popeth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sydd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angen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arnaf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oddi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wrthyt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fydd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nerth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groes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pallu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aiff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effaith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fyth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hen;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Cymraist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cymraist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nghosb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Fydd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fyth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ben.</a:t>
            </a: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kumimoji="0" lang="en-GB" sz="24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Hawlfraint</a:t>
            </a:r>
            <a:r>
              <a:rPr kumimoji="0" lang="en-GB" sz="1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2021 Andy Hughes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022991"/>
      </p:ext>
    </p:extLst>
  </p:cSld>
  <p:clrMapOvr>
    <a:masterClrMapping/>
  </p:clrMapOvr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149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Twinkle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Hughes</dc:creator>
  <cp:lastModifiedBy>Andy Hughes</cp:lastModifiedBy>
  <cp:revision>3</cp:revision>
  <dcterms:created xsi:type="dcterms:W3CDTF">2021-02-05T20:57:23Z</dcterms:created>
  <dcterms:modified xsi:type="dcterms:W3CDTF">2021-02-05T21:03:23Z</dcterms:modified>
</cp:coreProperties>
</file>